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1321" r:id="rId5"/>
    <p:sldId id="262" r:id="rId6"/>
  </p:sldIdLst>
  <p:sldSz cx="6858000" cy="51435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1" userDrawn="1">
          <p15:clr>
            <a:srgbClr val="A4A3A4"/>
          </p15:clr>
        </p15:guide>
        <p15:guide id="2" pos="1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06"/>
    <a:srgbClr val="CCECFF"/>
    <a:srgbClr val="113E78"/>
    <a:srgbClr val="426694"/>
    <a:srgbClr val="064989"/>
    <a:srgbClr val="FFEFEF"/>
    <a:srgbClr val="FFE7E7"/>
    <a:srgbClr val="C0E498"/>
    <a:srgbClr val="FFD1D1"/>
    <a:srgbClr val="FFB7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48" autoAdjust="0"/>
    <p:restoredTop sz="94660"/>
  </p:normalViewPr>
  <p:slideViewPr>
    <p:cSldViewPr snapToGrid="0">
      <p:cViewPr varScale="1">
        <p:scale>
          <a:sx n="133" d="100"/>
          <a:sy n="133" d="100"/>
        </p:scale>
        <p:origin x="798" y="114"/>
      </p:cViewPr>
      <p:guideLst>
        <p:guide orient="horz" pos="1121"/>
        <p:guide pos="18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96DE8A-F9E6-4E44-9778-54225823E271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33EC4-6A78-4D32-952F-C5E85E4D6E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2164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0275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1597821"/>
            <a:ext cx="58293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669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25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170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64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1151335"/>
            <a:ext cx="303014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1631156"/>
            <a:ext cx="303014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2" y="1151335"/>
            <a:ext cx="30313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2" y="1631156"/>
            <a:ext cx="303133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8894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9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73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3" y="204787"/>
            <a:ext cx="2256235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204790"/>
            <a:ext cx="383381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3" y="1076328"/>
            <a:ext cx="2256235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706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3600451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4025505"/>
            <a:ext cx="41148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460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456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205980"/>
            <a:ext cx="154305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05980"/>
            <a:ext cx="451485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3073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450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4767264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59D37-41FD-4873-95AE-EFFD808B0208}" type="datetimeFigureOut">
              <a:rPr lang="ko-KR" altLang="en-US" smtClean="0"/>
              <a:t>2024-10-08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00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685800" rtl="0" eaLnBrk="1" latinLnBrk="1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셔츠, 시계이(가) 표시된 사진&#10;&#10;자동 생성된 설명">
            <a:extLst>
              <a:ext uri="{FF2B5EF4-FFF2-40B4-BE49-F238E27FC236}">
                <a16:creationId xmlns:a16="http://schemas.microsoft.com/office/drawing/2014/main" id="{95FC218A-B693-400C-9FD5-601DE9F3B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t="448"/>
          <a:stretch/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6F0788-F6AB-4A33-A5FD-FABE83A45AC7}"/>
              </a:ext>
            </a:extLst>
          </p:cNvPr>
          <p:cNvSpPr txBox="1"/>
          <p:nvPr/>
        </p:nvSpPr>
        <p:spPr>
          <a:xfrm>
            <a:off x="154246" y="551124"/>
            <a:ext cx="5041765" cy="276999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[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반도체 아이디어 공모전 </a:t>
            </a:r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–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일반</a:t>
            </a:r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졸작</a:t>
            </a:r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캡스톤 </a:t>
            </a:r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]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210BC7-73F3-D2EA-774C-F2AC799CFE82}"/>
              </a:ext>
            </a:extLst>
          </p:cNvPr>
          <p:cNvSpPr txBox="1"/>
          <p:nvPr/>
        </p:nvSpPr>
        <p:spPr>
          <a:xfrm>
            <a:off x="465563" y="3335752"/>
            <a:ext cx="2366969" cy="44800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102692" indent="-102692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013" b="1" spc="-85" dirty="0" err="1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김한양</a:t>
            </a:r>
            <a:r>
              <a:rPr lang="ko-KR" altLang="en-US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 </a:t>
            </a:r>
            <a:r>
              <a:rPr lang="en-US" altLang="ko-KR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: </a:t>
            </a:r>
            <a:r>
              <a:rPr lang="ko-KR" altLang="en-US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융합전자공학부</a:t>
            </a:r>
            <a:r>
              <a:rPr lang="en-US" altLang="ko-KR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 2024000000</a:t>
            </a:r>
          </a:p>
          <a:p>
            <a:pPr marL="102692" indent="-102692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013" b="1" spc="-85" dirty="0" err="1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박한양</a:t>
            </a:r>
            <a:r>
              <a:rPr lang="en-US" altLang="ko-KR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 : </a:t>
            </a:r>
            <a:r>
              <a:rPr lang="ko-KR" altLang="en-US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융합전자공학부 </a:t>
            </a:r>
            <a:r>
              <a:rPr lang="en-US" altLang="ko-KR" sz="1013" b="1" spc="-85" dirty="0">
                <a:solidFill>
                  <a:schemeClr val="bg1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</a:rPr>
              <a:t>2024000000</a:t>
            </a:r>
            <a:endParaRPr lang="ko-KR" altLang="en-US" sz="1013" b="1" spc="-85" dirty="0">
              <a:solidFill>
                <a:schemeClr val="bg1"/>
              </a:solidFill>
              <a:latin typeface="KoPub돋움체_Pro Bold" panose="00000800000000000000" pitchFamily="50" charset="-127"/>
              <a:ea typeface="KoPub돋움체_Pro Bold" panose="00000800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2050F-5FED-95BF-F633-8705405D7A50}"/>
              </a:ext>
            </a:extLst>
          </p:cNvPr>
          <p:cNvSpPr txBox="1"/>
          <p:nvPr/>
        </p:nvSpPr>
        <p:spPr>
          <a:xfrm>
            <a:off x="154246" y="1299619"/>
            <a:ext cx="413023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0925"/>
            <a:r>
              <a:rPr lang="ko-KR" altLang="en-US" sz="28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C000"/>
                </a:solidFill>
                <a:latin typeface="KoPub돋움체_Pro Bold" panose="00000800000000000000" pitchFamily="50" charset="-127"/>
                <a:ea typeface="KoPub돋움체_Pro Bold" panose="00000800000000000000" pitchFamily="50" charset="-127"/>
                <a:cs typeface="KoPubWorld돋움체 Bold" panose="00000800000000000000" pitchFamily="2" charset="-127"/>
              </a:rPr>
              <a:t>아이디어 공모전 제목 </a:t>
            </a:r>
          </a:p>
        </p:txBody>
      </p:sp>
    </p:spTree>
    <p:extLst>
      <p:ext uri="{BB962C8B-B14F-4D97-AF65-F5344CB8AC3E}">
        <p14:creationId xmlns:p14="http://schemas.microsoft.com/office/powerpoint/2010/main" val="744073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353489" y="336549"/>
            <a:ext cx="3436458" cy="386328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410453" y="146685"/>
            <a:ext cx="65" cy="18216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050" spc="-53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87474"/>
            <a:ext cx="165220" cy="412413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410452" y="146685"/>
            <a:ext cx="771558" cy="18216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050" spc="-53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25900" y="135219"/>
            <a:ext cx="1219200" cy="325669"/>
          </a:xfrm>
          <a:prstGeom prst="rect">
            <a:avLst/>
          </a:prstGeom>
        </p:spPr>
      </p:pic>
      <p:sp>
        <p:nvSpPr>
          <p:cNvPr id="142" name="직사각형 141">
            <a:extLst>
              <a:ext uri="{FF2B5EF4-FFF2-40B4-BE49-F238E27FC236}">
                <a16:creationId xmlns:a16="http://schemas.microsoft.com/office/drawing/2014/main" id="{C4E425F8-C824-4CF8-94D7-8C9738108196}"/>
              </a:ext>
            </a:extLst>
          </p:cNvPr>
          <p:cNvSpPr/>
          <p:nvPr/>
        </p:nvSpPr>
        <p:spPr>
          <a:xfrm>
            <a:off x="287507" y="729241"/>
            <a:ext cx="6123661" cy="437812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연구 목적 및 연구 배경 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(</a:t>
            </a:r>
            <a:r>
              <a:rPr kumimoji="1" lang="ko-KR" altLang="en-US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혹은 동기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)</a:t>
            </a: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제안하는 연구가 필요한 이유 및 목적성 기술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기존 연구</a:t>
            </a:r>
            <a:endParaRPr kumimoji="1" lang="en-US" altLang="ko-KR" sz="1350" b="1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기존의 다른 연구들이 어떤 식으로 해당 문제를 해결했는지 기술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제안 방법</a:t>
            </a:r>
            <a:endParaRPr kumimoji="1" lang="en-US" altLang="ko-KR" sz="1350" b="1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제안하는 방식의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Novelty 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및 효과 강조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기술된 방법의 원리가 누가 봐도 이해하기 쉽게 작성할 것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실험 및 결과 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(</a:t>
            </a:r>
            <a:r>
              <a:rPr kumimoji="1" lang="ko-KR" altLang="en-US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실험 및 작동 동영상 있으면 넣을 것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)</a:t>
            </a: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제안하는 방식을 적용했을 때의 실험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setting 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및 결과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실험 결과의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novelty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를 강조하기 위해 제안하는 방식 적용 전 혹은 기존 </a:t>
            </a:r>
            <a:r>
              <a:rPr kumimoji="1" lang="ko-KR" altLang="en-US" sz="1200" kern="0" spc="-38" dirty="0" err="1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연구들과의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 결과 비교를 통해 제안하는 방식의 </a:t>
            </a:r>
            <a:r>
              <a:rPr kumimoji="1" lang="en-US" altLang="ko-KR" sz="120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novelty </a:t>
            </a:r>
            <a:r>
              <a:rPr kumimoji="1" lang="ko-KR" altLang="en-US" sz="120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강조 중요</a:t>
            </a:r>
            <a:endParaRPr kumimoji="1" lang="en-US" altLang="ko-KR" sz="1200" b="1" kern="0" spc="-38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0070C0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토론 </a:t>
            </a:r>
            <a:r>
              <a:rPr kumimoji="1" lang="en-US" altLang="ko-KR" sz="110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(</a:t>
            </a:r>
            <a:r>
              <a:rPr kumimoji="1" lang="ko-KR" altLang="en-US" sz="110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혹은 </a:t>
            </a:r>
            <a:r>
              <a:rPr kumimoji="1" lang="en-US" altLang="ko-KR" sz="110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Future work)</a:t>
            </a: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추후 개선해야 할 부분이 있다면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future work 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언급하며 다음 연구 간략하게 소개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ko-KR" altLang="en-US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결론</a:t>
            </a:r>
            <a:endParaRPr kumimoji="1" lang="en-US" altLang="ko-KR" sz="1350" b="1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전체적인 내용을 요약하며 제안된 방식의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novelty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를 다시 한 번 언급하며 마무리</a:t>
            </a:r>
            <a:endParaRPr kumimoji="1" lang="en-US" altLang="ko-KR" sz="1200" kern="0" spc="-38" dirty="0">
              <a:ln>
                <a:solidFill>
                  <a:srgbClr val="0070C0">
                    <a:alpha val="0"/>
                  </a:srgbClr>
                </a:solidFill>
              </a:ln>
              <a:latin typeface="KoPub돋움체 Light" panose="02020603020101020101" pitchFamily="18" charset="-127"/>
              <a:ea typeface="KoPub돋움체 Light" panose="02020603020101020101" pitchFamily="18" charset="-127"/>
              <a:cs typeface="Arial" pitchFamily="34" charset="0"/>
            </a:endParaRP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연관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 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실적 내용 소개 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itchFamily="34" charset="0"/>
              </a:rPr>
              <a:t>(</a:t>
            </a:r>
            <a:r>
              <a:rPr kumimoji="1" lang="ko-KR" altLang="en-US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itchFamily="34" charset="0"/>
              </a:rPr>
              <a:t>학술대회 또는 기타 발표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itchFamily="34" charset="0"/>
              </a:rPr>
              <a:t>/</a:t>
            </a:r>
            <a:r>
              <a:rPr kumimoji="1" lang="ko-KR" altLang="en-US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itchFamily="34" charset="0"/>
              </a:rPr>
              <a:t>수상 실적 등</a:t>
            </a:r>
            <a:r>
              <a:rPr kumimoji="1" lang="en-US" altLang="ko-KR" sz="11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itchFamily="34" charset="0"/>
              </a:rPr>
              <a:t>)</a:t>
            </a:r>
          </a:p>
          <a:p>
            <a:pPr marL="88900" indent="-88900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§"/>
            </a:pPr>
            <a:r>
              <a:rPr kumimoji="1" lang="en-US" altLang="ko-KR" sz="1350" b="1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rPr>
              <a:t> Appendix</a:t>
            </a:r>
          </a:p>
          <a:p>
            <a:pPr marL="447675" lvl="1" indent="-193675" fontAlgn="base">
              <a:spcBef>
                <a:spcPts val="225"/>
              </a:spcBef>
              <a:spcAft>
                <a:spcPts val="75"/>
              </a:spcAft>
              <a:buFont typeface="Wingdings" panose="05000000000000000000" pitchFamily="2" charset="2"/>
              <a:buChar char="Ø"/>
            </a:pP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앞에 실험 및 결과에서 발표 시간 때문에 넣지 못한 결과들을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QnA 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시간에 답변할 수 있도록 필요한 결과 자료 혹은 </a:t>
            </a:r>
            <a:r>
              <a:rPr kumimoji="1" lang="en-US" altLang="ko-KR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Equation</a:t>
            </a:r>
            <a:r>
              <a:rPr kumimoji="1" lang="ko-KR" altLang="en-US" sz="1200" kern="0" spc="-38" dirty="0">
                <a:ln>
                  <a:solidFill>
                    <a:srgbClr val="0070C0">
                      <a:alpha val="0"/>
                    </a:srgbClr>
                  </a:solidFill>
                </a:ln>
                <a:latin typeface="KoPub돋움체 Light" panose="02020603020101020101" pitchFamily="18" charset="-127"/>
                <a:ea typeface="KoPub돋움체 Light" panose="02020603020101020101" pitchFamily="18" charset="-127"/>
                <a:cs typeface="Arial" pitchFamily="34" charset="0"/>
              </a:rPr>
              <a:t>들을 정리</a:t>
            </a:r>
          </a:p>
        </p:txBody>
      </p:sp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393307" y="345425"/>
            <a:ext cx="3353940" cy="36933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pc="-53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졸업작품전 </a:t>
            </a:r>
            <a:r>
              <a:rPr lang="en-US" altLang="ko-KR" spc="-53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- </a:t>
            </a:r>
            <a:r>
              <a:rPr lang="ko-KR" altLang="en-US" spc="-53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332067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F636C6DA7643114FAFE7F378B063D2CF" ma:contentTypeVersion="13" ma:contentTypeDescription="새 문서를 만듭니다." ma:contentTypeScope="" ma:versionID="660b7ad6cb8971cf5dcfd80546fee44c">
  <xsd:schema xmlns:xsd="http://www.w3.org/2001/XMLSchema" xmlns:xs="http://www.w3.org/2001/XMLSchema" xmlns:p="http://schemas.microsoft.com/office/2006/metadata/properties" xmlns:ns3="dcad74ea-88b8-49ec-ae4d-3aaf03f537ab" xmlns:ns4="ff830da7-310e-46fa-a279-b1168cbf2cbd" targetNamespace="http://schemas.microsoft.com/office/2006/metadata/properties" ma:root="true" ma:fieldsID="9c92a84b7898c1e90d97c6636eb5be3f" ns3:_="" ns4:_="">
    <xsd:import namespace="dcad74ea-88b8-49ec-ae4d-3aaf03f537ab"/>
    <xsd:import namespace="ff830da7-310e-46fa-a279-b1168cbf2cb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ad74ea-88b8-49ec-ae4d-3aaf03f537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830da7-310e-46fa-a279-b1168cbf2cb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공유 대상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세부 정보 공유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힌트 해시 공유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cad74ea-88b8-49ec-ae4d-3aaf03f537ab" xsi:nil="true"/>
  </documentManagement>
</p:properties>
</file>

<file path=customXml/itemProps1.xml><?xml version="1.0" encoding="utf-8"?>
<ds:datastoreItem xmlns:ds="http://schemas.openxmlformats.org/officeDocument/2006/customXml" ds:itemID="{3AC82EC5-CAE6-4A45-B4E6-9637E857C9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90FF9F-69D3-4F35-A2BF-84E712F46421}">
  <ds:schemaRefs>
    <ds:schemaRef ds:uri="dcad74ea-88b8-49ec-ae4d-3aaf03f537ab"/>
    <ds:schemaRef ds:uri="ff830da7-310e-46fa-a279-b1168cbf2cb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8C8195B-1655-4871-9E45-DED0B06334B2}">
  <ds:schemaRefs>
    <ds:schemaRef ds:uri="dcad74ea-88b8-49ec-ae4d-3aaf03f537ab"/>
    <ds:schemaRef ds:uri="http://www.w3.org/XML/1998/namespace"/>
    <ds:schemaRef ds:uri="http://schemas.microsoft.com/office/2006/documentManagement/types"/>
    <ds:schemaRef ds:uri="ff830da7-310e-46fa-a279-b1168cbf2cbd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1445</TotalTime>
  <Words>187</Words>
  <Application>Microsoft Office PowerPoint</Application>
  <PresentationFormat>사용자 지정</PresentationFormat>
  <Paragraphs>24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KoPub돋움체 Bold</vt:lpstr>
      <vt:lpstr>KoPub돋움체 Light</vt:lpstr>
      <vt:lpstr>KoPub돋움체 Medium</vt:lpstr>
      <vt:lpstr>KoPub돋움체_Pro 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dj lee</cp:lastModifiedBy>
  <cp:revision>86</cp:revision>
  <cp:lastPrinted>2024-10-08T03:00:41Z</cp:lastPrinted>
  <dcterms:created xsi:type="dcterms:W3CDTF">2019-01-28T05:00:01Z</dcterms:created>
  <dcterms:modified xsi:type="dcterms:W3CDTF">2024-10-08T04:38:30Z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0x010100F636C6DA7643114FAFE7F378B063D2CF</vt:lpwstr>
  </property>
</Properties>
</file>