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549" r:id="rId3"/>
    <p:sldId id="550" r:id="rId4"/>
    <p:sldId id="551" r:id="rId5"/>
    <p:sldId id="553" r:id="rId6"/>
    <p:sldId id="552" r:id="rId7"/>
    <p:sldId id="555" r:id="rId8"/>
  </p:sldIdLst>
  <p:sldSz cx="9144000" cy="6858000" type="screen4x3"/>
  <p:notesSz cx="6805613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DCFF"/>
    <a:srgbClr val="3049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3142" autoAdjust="0"/>
    <p:restoredTop sz="99613" autoAdjust="0"/>
  </p:normalViewPr>
  <p:slideViewPr>
    <p:cSldViewPr>
      <p:cViewPr varScale="1">
        <p:scale>
          <a:sx n="115" d="100"/>
          <a:sy n="115" d="100"/>
        </p:scale>
        <p:origin x="2208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1146" y="-90"/>
      </p:cViewPr>
      <p:guideLst>
        <p:guide orient="horz" pos="3131"/>
        <p:guide pos="2144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6967"/>
          </a:xfrm>
          <a:prstGeom prst="rect">
            <a:avLst/>
          </a:prstGeom>
        </p:spPr>
        <p:txBody>
          <a:bodyPr vert="horz" lIns="91614" tIns="45807" rIns="91614" bIns="4580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939" y="0"/>
            <a:ext cx="2949099" cy="496967"/>
          </a:xfrm>
          <a:prstGeom prst="rect">
            <a:avLst/>
          </a:prstGeom>
        </p:spPr>
        <p:txBody>
          <a:bodyPr vert="horz" lIns="91614" tIns="45807" rIns="91614" bIns="45807" rtlCol="0"/>
          <a:lstStyle>
            <a:lvl1pPr algn="r">
              <a:defRPr sz="1200"/>
            </a:lvl1pPr>
          </a:lstStyle>
          <a:p>
            <a:fld id="{E3458C1A-68EB-4ED2-943E-3F51333453DE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099" cy="496967"/>
          </a:xfrm>
          <a:prstGeom prst="rect">
            <a:avLst/>
          </a:prstGeom>
        </p:spPr>
        <p:txBody>
          <a:bodyPr vert="horz" lIns="91614" tIns="45807" rIns="91614" bIns="4580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939" y="9440647"/>
            <a:ext cx="2949099" cy="496967"/>
          </a:xfrm>
          <a:prstGeom prst="rect">
            <a:avLst/>
          </a:prstGeom>
        </p:spPr>
        <p:txBody>
          <a:bodyPr vert="horz" lIns="91614" tIns="45807" rIns="91614" bIns="45807" rtlCol="0" anchor="b"/>
          <a:lstStyle>
            <a:lvl1pPr algn="r">
              <a:defRPr sz="1200"/>
            </a:lvl1pPr>
          </a:lstStyle>
          <a:p>
            <a:fld id="{18D7EC06-028C-48DD-80C2-908E385DA47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888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6967"/>
          </a:xfrm>
          <a:prstGeom prst="rect">
            <a:avLst/>
          </a:prstGeom>
        </p:spPr>
        <p:txBody>
          <a:bodyPr vert="horz" lIns="91614" tIns="45807" rIns="91614" bIns="4580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6967"/>
          </a:xfrm>
          <a:prstGeom prst="rect">
            <a:avLst/>
          </a:prstGeom>
        </p:spPr>
        <p:txBody>
          <a:bodyPr vert="horz" lIns="91614" tIns="45807" rIns="91614" bIns="45807" rtlCol="0"/>
          <a:lstStyle>
            <a:lvl1pPr algn="r">
              <a:defRPr sz="1200"/>
            </a:lvl1pPr>
          </a:lstStyle>
          <a:p>
            <a:fld id="{2B043BB4-D672-4825-9DF2-7C21A5B3F906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6125"/>
            <a:ext cx="4970463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14" tIns="45807" rIns="91614" bIns="4580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21185"/>
            <a:ext cx="5444490" cy="4472702"/>
          </a:xfrm>
          <a:prstGeom prst="rect">
            <a:avLst/>
          </a:prstGeom>
        </p:spPr>
        <p:txBody>
          <a:bodyPr vert="horz" lIns="91614" tIns="45807" rIns="91614" bIns="45807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099" cy="496967"/>
          </a:xfrm>
          <a:prstGeom prst="rect">
            <a:avLst/>
          </a:prstGeom>
        </p:spPr>
        <p:txBody>
          <a:bodyPr vert="horz" lIns="91614" tIns="45807" rIns="91614" bIns="4580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0647"/>
            <a:ext cx="2949099" cy="496967"/>
          </a:xfrm>
          <a:prstGeom prst="rect">
            <a:avLst/>
          </a:prstGeom>
        </p:spPr>
        <p:txBody>
          <a:bodyPr vert="horz" lIns="91614" tIns="45807" rIns="91614" bIns="45807" rtlCol="0" anchor="b"/>
          <a:lstStyle>
            <a:lvl1pPr algn="r">
              <a:defRPr sz="1200"/>
            </a:lvl1pPr>
          </a:lstStyle>
          <a:p>
            <a:fld id="{794AEA82-BF34-448B-9674-D523698209A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990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4AEA82-BF34-448B-9674-D523698209A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7214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A27AC-4EF3-4213-9337-B8E6842346F0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3932-C19D-4AB7-8742-A7D89CD45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A27AC-4EF3-4213-9337-B8E6842346F0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3932-C19D-4AB7-8742-A7D89CD451C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3" descr="C:\Users\Denny\AppData\Local\Microsoft\Windows\Temporary Internet Files\Content.IE5\LZ73KIWS\MP900448404[1]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Rectangle 9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20000"/>
              <a:lumOff val="80000"/>
              <a:alpha val="9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A27AC-4EF3-4213-9337-B8E6842346F0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3932-C19D-4AB7-8742-A7D89CD45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A27AC-4EF3-4213-9337-B8E6842346F0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3932-C19D-4AB7-8742-A7D89CD45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A27AC-4EF3-4213-9337-B8E6842346F0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3932-C19D-4AB7-8742-A7D89CD45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A27AC-4EF3-4213-9337-B8E6842346F0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3932-C19D-4AB7-8742-A7D89CD45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A27AC-4EF3-4213-9337-B8E6842346F0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3932-C19D-4AB7-8742-A7D89CD45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A27AC-4EF3-4213-9337-B8E6842346F0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3932-C19D-4AB7-8742-A7D89CD45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A27AC-4EF3-4213-9337-B8E6842346F0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3932-C19D-4AB7-8742-A7D89CD45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A27AC-4EF3-4213-9337-B8E6842346F0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AE3932-C19D-4AB7-8742-A7D89CD45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A27AC-4EF3-4213-9337-B8E6842346F0}" type="datetimeFigureOut">
              <a:rPr lang="en-US" smtClean="0"/>
              <a:pPr/>
              <a:t>6/14/2022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E3932-C19D-4AB7-8742-A7D89CD45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7858" y="1923087"/>
            <a:ext cx="7772400" cy="1637593"/>
          </a:xfrm>
        </p:spPr>
        <p:txBody>
          <a:bodyPr>
            <a:normAutofit/>
          </a:bodyPr>
          <a:lstStyle/>
          <a:p>
            <a:pPr algn="l">
              <a:lnSpc>
                <a:spcPct val="110000"/>
              </a:lnSpc>
            </a:pPr>
            <a:r>
              <a:rPr lang="ko-KR" altLang="en-US" sz="4800" b="1" spc="300" dirty="0" err="1">
                <a:solidFill>
                  <a:srgbClr val="30497C"/>
                </a:solidFill>
                <a:latin typeface="+mj-ea"/>
              </a:rPr>
              <a:t>프로젝트명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3600" b="1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562" y="6028168"/>
            <a:ext cx="2335777" cy="369332"/>
          </a:xfrm>
          <a:prstGeom prst="rect">
            <a:avLst/>
          </a:prstGeom>
          <a:effectLst/>
        </p:spPr>
      </p:pic>
      <p:sp>
        <p:nvSpPr>
          <p:cNvPr id="4" name="TextBox 3"/>
          <p:cNvSpPr txBox="1"/>
          <p:nvPr/>
        </p:nvSpPr>
        <p:spPr>
          <a:xfrm>
            <a:off x="527858" y="4994421"/>
            <a:ext cx="5334000" cy="136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맑은 고딕"/>
              </a:rPr>
              <a:t>전공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맑은 고딕"/>
              </a:rPr>
              <a:t> :  </a:t>
            </a:r>
          </a:p>
          <a:p>
            <a:pPr>
              <a:lnSpc>
                <a:spcPct val="12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맑은 고딕"/>
              </a:rPr>
              <a:t>담당교수 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맑은 고딕"/>
              </a:rPr>
              <a:t>:  </a:t>
            </a:r>
          </a:p>
          <a:p>
            <a:pPr>
              <a:lnSpc>
                <a:spcPct val="120000"/>
              </a:lnSpc>
            </a:pPr>
            <a:r>
              <a:rPr lang="ko-KR" altLang="en-US" b="1" dirty="0">
                <a:solidFill>
                  <a:schemeClr val="tx2">
                    <a:lumMod val="75000"/>
                  </a:schemeClr>
                </a:solidFill>
                <a:latin typeface="맑은 고딕"/>
              </a:rPr>
              <a:t>팀원 </a:t>
            </a:r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맑은 고딕"/>
              </a:rPr>
              <a:t>:  </a:t>
            </a:r>
            <a:endParaRPr lang="en-US" altLang="ko-KR" b="1" dirty="0">
              <a:solidFill>
                <a:schemeClr val="tx2">
                  <a:lumMod val="75000"/>
                </a:schemeClr>
              </a:solidFill>
            </a:endParaRPr>
          </a:p>
          <a:p>
            <a:endParaRPr lang="ko-KR" alt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27858" y="76200"/>
            <a:ext cx="7930342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400" b="1" dirty="0">
                <a:solidFill>
                  <a:srgbClr val="00DCFF"/>
                </a:solidFill>
              </a:rPr>
              <a:t>제 </a:t>
            </a:r>
            <a:r>
              <a:rPr lang="en-US" altLang="ko-KR" sz="2400" b="1" dirty="0">
                <a:solidFill>
                  <a:srgbClr val="00DCFF"/>
                </a:solidFill>
              </a:rPr>
              <a:t>14</a:t>
            </a:r>
            <a:r>
              <a:rPr lang="ko-KR" altLang="en-US" sz="2400" b="1" dirty="0">
                <a:solidFill>
                  <a:srgbClr val="00DCFF"/>
                </a:solidFill>
              </a:rPr>
              <a:t>차  </a:t>
            </a:r>
            <a:r>
              <a:rPr lang="en-US" altLang="ko-KR" sz="2800" b="1" dirty="0">
                <a:solidFill>
                  <a:srgbClr val="00DCFF"/>
                </a:solidFill>
              </a:rPr>
              <a:t>Capstone Design Fair</a:t>
            </a:r>
            <a:endParaRPr lang="en-US" sz="2800" b="1" dirty="0">
              <a:solidFill>
                <a:srgbClr val="00DCFF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025448" y="254994"/>
            <a:ext cx="865504" cy="838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BCB1D341-EE9A-C348-968F-7DB4A62BF1EC}"/>
              </a:ext>
            </a:extLst>
          </p:cNvPr>
          <p:cNvSpPr/>
          <p:nvPr/>
        </p:nvSpPr>
        <p:spPr>
          <a:xfrm>
            <a:off x="8200757" y="489428"/>
            <a:ext cx="5148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solidFill>
                  <a:schemeClr val="tx2">
                    <a:lumMod val="75000"/>
                  </a:schemeClr>
                </a:solidFill>
                <a:latin typeface="맑은 고딕"/>
              </a:rPr>
              <a:t>QR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6066" y="2133600"/>
            <a:ext cx="6400801" cy="381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lnSpc>
                <a:spcPct val="200000"/>
              </a:lnSpc>
            </a:pP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</a:rPr>
              <a:t>1.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  <a:latin typeface="맑은 고딕"/>
              </a:rPr>
              <a:t>과제의 배경 및 필요성 </a:t>
            </a:r>
            <a:endParaRPr lang="en-US" altLang="ko-KR" b="1" dirty="0">
              <a:solidFill>
                <a:schemeClr val="tx1">
                  <a:lumMod val="50000"/>
                  <a:lumOff val="50000"/>
                </a:schemeClr>
              </a:solidFill>
              <a:latin typeface="맑은 고딕"/>
            </a:endParaRPr>
          </a:p>
          <a:p>
            <a:pPr>
              <a:lnSpc>
                <a:spcPct val="200000"/>
              </a:lnSpc>
            </a:pP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2.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활용된 지식과 창의성</a:t>
            </a:r>
            <a:endParaRPr lang="en-US" altLang="ko-KR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3.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개념 설계 및 구현</a:t>
            </a:r>
            <a:endParaRPr lang="en-US" altLang="ko-KR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4.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결과 및 증명</a:t>
            </a:r>
            <a:endParaRPr lang="en-US" altLang="ko-KR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>
              <a:lnSpc>
                <a:spcPct val="200000"/>
              </a:lnSpc>
            </a:pPr>
            <a:r>
              <a:rPr lang="en-US" altLang="ko-KR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5. </a:t>
            </a:r>
            <a:r>
              <a:rPr lang="ko-KR" alt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결론 및 기대효과</a:t>
            </a:r>
            <a:endParaRPr lang="en-US" altLang="ko-KR" sz="2800" b="1" dirty="0">
              <a:solidFill>
                <a:schemeClr val="tx1">
                  <a:lumMod val="50000"/>
                  <a:lumOff val="50000"/>
                </a:schemeClr>
              </a:solidFill>
              <a:latin typeface="맑은 고딕"/>
            </a:endParaRPr>
          </a:p>
          <a:p>
            <a:pPr>
              <a:lnSpc>
                <a:spcPct val="200000"/>
              </a:lnSpc>
            </a:pPr>
            <a:endParaRPr lang="en-US" altLang="ko-KR" dirty="0">
              <a:solidFill>
                <a:schemeClr val="bg1">
                  <a:lumMod val="50000"/>
                </a:schemeClr>
              </a:solidFill>
            </a:endParaRPr>
          </a:p>
          <a:p>
            <a:pPr marL="898525">
              <a:lnSpc>
                <a:spcPct val="200000"/>
              </a:lnSpc>
            </a:pPr>
            <a:endParaRPr lang="ko-KR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D80A160B-4E1C-B749-B9F4-6DB713F2531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562" y="6028168"/>
            <a:ext cx="2335777" cy="369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772966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304800" y="304800"/>
            <a:ext cx="83058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400" b="1" dirty="0">
                <a:solidFill>
                  <a:srgbClr val="FFFF00"/>
                </a:solidFill>
                <a:latin typeface="맑은 고딕"/>
                <a:ea typeface="맑은 고딕"/>
              </a:rPr>
              <a:t>1. </a:t>
            </a:r>
            <a:r>
              <a:rPr lang="ko-KR" altLang="en-US" sz="2400" b="1" dirty="0">
                <a:solidFill>
                  <a:srgbClr val="FFFF00"/>
                </a:solidFill>
                <a:latin typeface="맑은 고딕"/>
                <a:ea typeface="맑은 고딕"/>
              </a:rPr>
              <a:t>과제의 배경 및 필요성 </a:t>
            </a:r>
            <a:endParaRPr lang="en-US" sz="2400" b="1" dirty="0">
              <a:solidFill>
                <a:srgbClr val="FFFF00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6529441"/>
            <a:ext cx="1569720" cy="248203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0" y="76200"/>
            <a:ext cx="8229600" cy="1143000"/>
          </a:xfrm>
        </p:spPr>
        <p:txBody>
          <a:bodyPr/>
          <a:lstStyle/>
          <a:p>
            <a:r>
              <a:rPr lang="ko-KR" altLang="en-US" dirty="0"/>
              <a:t>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4176455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04800" y="304800"/>
            <a:ext cx="83058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400" b="1" dirty="0">
                <a:solidFill>
                  <a:srgbClr val="FFFF00"/>
                </a:solidFill>
                <a:latin typeface="+mj-ea"/>
              </a:rPr>
              <a:t>2. </a:t>
            </a:r>
            <a:r>
              <a:rPr lang="ko-KR" altLang="en-US" sz="2400" b="1" dirty="0">
                <a:solidFill>
                  <a:srgbClr val="FFFF00"/>
                </a:solidFill>
                <a:latin typeface="+mj-ea"/>
              </a:rPr>
              <a:t>활용된 지식과 창의성</a:t>
            </a:r>
            <a:endParaRPr lang="en-US" altLang="ko-KR" sz="2400" b="1" dirty="0">
              <a:solidFill>
                <a:srgbClr val="FFFF00"/>
              </a:solidFill>
              <a:latin typeface="+mj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EC6D3DD2-6E4A-674F-A537-E8E73C81EB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6529441"/>
            <a:ext cx="1569720" cy="24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0689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304800" y="304800"/>
            <a:ext cx="83058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400" b="1" dirty="0">
                <a:solidFill>
                  <a:srgbClr val="FFFF00"/>
                </a:solidFill>
              </a:rPr>
              <a:t>3. </a:t>
            </a:r>
            <a:r>
              <a:rPr lang="ko-KR" altLang="en-US" sz="2400" b="1" dirty="0">
                <a:solidFill>
                  <a:srgbClr val="FFFF00"/>
                </a:solidFill>
              </a:rPr>
              <a:t>개념 설계 및 구현</a:t>
            </a:r>
            <a:endParaRPr lang="en-US" altLang="ko-KR" sz="2400" b="1" dirty="0">
              <a:solidFill>
                <a:srgbClr val="FFFF00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FF4B347A-81EE-CD45-942A-5E4716E504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6529441"/>
            <a:ext cx="1569720" cy="24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7175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04800" y="304800"/>
            <a:ext cx="83058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400" b="1" dirty="0">
                <a:solidFill>
                  <a:srgbClr val="FFFF00"/>
                </a:solidFill>
              </a:rPr>
              <a:t>4. </a:t>
            </a:r>
            <a:r>
              <a:rPr lang="ko-KR" altLang="en-US" sz="2400" b="1" dirty="0">
                <a:solidFill>
                  <a:srgbClr val="FFFF00"/>
                </a:solidFill>
              </a:rPr>
              <a:t>결과 및 증명</a:t>
            </a:r>
            <a:endParaRPr lang="en-US" altLang="ko-KR" sz="2400" b="1" dirty="0">
              <a:solidFill>
                <a:srgbClr val="FFFF00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F1700F59-4476-2B44-9D16-62853A7A0E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6529441"/>
            <a:ext cx="1569720" cy="24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939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>
          <a:xfrm>
            <a:off x="304800" y="304800"/>
            <a:ext cx="83058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2400" b="1" dirty="0">
                <a:solidFill>
                  <a:srgbClr val="FFFF00"/>
                </a:solidFill>
              </a:rPr>
              <a:t>5. </a:t>
            </a:r>
            <a:r>
              <a:rPr lang="ko-KR" altLang="en-US" sz="2400" b="1" dirty="0">
                <a:solidFill>
                  <a:srgbClr val="FFFF00"/>
                </a:solidFill>
              </a:rPr>
              <a:t>결론 및 기대효과</a:t>
            </a:r>
            <a:endParaRPr lang="en-US" altLang="ko-KR" sz="2400" b="1" dirty="0">
              <a:solidFill>
                <a:srgbClr val="FFFF00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2EE30409-99FB-1545-B9BB-6DA1E354A7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6529441"/>
            <a:ext cx="1569720" cy="24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1701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15653</TotalTime>
  <Words>70</Words>
  <Application>Microsoft Office PowerPoint</Application>
  <PresentationFormat>화면 슬라이드 쇼(4:3)</PresentationFormat>
  <Paragraphs>18</Paragraphs>
  <Slides>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맑은 고딕</vt:lpstr>
      <vt:lpstr>Arial</vt:lpstr>
      <vt:lpstr>Calibri</vt:lpstr>
      <vt:lpstr>Office Theme</vt:lpstr>
      <vt:lpstr>프로젝트명 </vt:lpstr>
      <vt:lpstr>PowerPoint 프레젠테이션</vt:lpstr>
      <vt:lpstr>                   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Teamwork Training</dc:title>
  <dc:creator>namoo</dc:creator>
  <cp:lastModifiedBy>ABEEK</cp:lastModifiedBy>
  <cp:revision>910</cp:revision>
  <cp:lastPrinted>2014-08-28T02:22:16Z</cp:lastPrinted>
  <dcterms:created xsi:type="dcterms:W3CDTF">2012-07-24T15:37:54Z</dcterms:created>
  <dcterms:modified xsi:type="dcterms:W3CDTF">2022-06-14T05:38:38Z</dcterms:modified>
</cp:coreProperties>
</file>